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handoutMasterIdLst>
    <p:handoutMasterId r:id="rId54"/>
  </p:handoutMasterIdLst>
  <p:sldIdLst>
    <p:sldId id="364" r:id="rId2"/>
    <p:sldId id="387" r:id="rId3"/>
    <p:sldId id="258" r:id="rId4"/>
    <p:sldId id="265" r:id="rId5"/>
    <p:sldId id="348" r:id="rId6"/>
    <p:sldId id="388" r:id="rId7"/>
    <p:sldId id="366" r:id="rId8"/>
    <p:sldId id="368" r:id="rId9"/>
    <p:sldId id="302"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06" r:id="rId27"/>
    <p:sldId id="407" r:id="rId28"/>
    <p:sldId id="30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410" r:id="rId43"/>
    <p:sldId id="411" r:id="rId44"/>
    <p:sldId id="412" r:id="rId45"/>
    <p:sldId id="413" r:id="rId46"/>
    <p:sldId id="304" r:id="rId47"/>
    <p:sldId id="401" r:id="rId48"/>
    <p:sldId id="402" r:id="rId49"/>
    <p:sldId id="365" r:id="rId50"/>
    <p:sldId id="389" r:id="rId51"/>
    <p:sldId id="324" r:id="rId52"/>
  </p:sldIdLst>
  <p:sldSz cx="12192000" cy="6858000"/>
  <p:notesSz cx="6858000" cy="9144000"/>
  <p:custDataLst>
    <p:tags r:id="rId5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02D"/>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78337" autoAdjust="0"/>
  </p:normalViewPr>
  <p:slideViewPr>
    <p:cSldViewPr snapToGrid="0">
      <p:cViewPr varScale="1">
        <p:scale>
          <a:sx n="76" d="100"/>
          <a:sy n="76" d="100"/>
        </p:scale>
        <p:origin x="132" y="2280"/>
      </p:cViewPr>
      <p:guideLst>
        <p:guide orient="horz" pos="2568"/>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gs" Target="tags/tag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10</c:v>
                </c:pt>
                <c:pt idx="1">
                  <c:v>25</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75</c:v>
                </c:pt>
                <c:pt idx="1">
                  <c:v>70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2024/12/6</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00.png>
</file>

<file path=ppt/media/image101.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2.png>
</file>

<file path=ppt/media/image13.png>
</file>

<file path=ppt/media/image130.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8849B-15A7-9762-4E37-9532E9FD0F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DCE20-A35C-0B8C-1F20-F2974B0F8C0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69C55FD-3773-507E-32CA-C7F71EDEDF8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E0E0A880-A814-805B-4E3F-2FD6EAE78FAE}"/>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3101481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2763649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D6FB2A-68A8-4E34-2C2A-CE125F5B8E2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6569F2-F2C2-E7B7-D7BD-2A88559A88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9A1AC4B-8B3C-612A-FD00-D4C8A7BCD17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1D67B7F-E846-D68E-9171-E4BF5A99CBD1}"/>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42015350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D8A8CA-95E0-C684-6ECB-081097ACCD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0FFF191-220F-9FFF-AE01-D8AAD7FB917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C2CFBD9-FDF5-2775-06AE-EBB9AD9FB37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CF9667A-DEBB-EA06-7AB4-E4A661B07BFE}"/>
              </a:ext>
            </a:extLst>
          </p:cNvPr>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13151129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FC1FC-D729-DFD3-B9B9-D9D6495B3D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54C4974-0774-317D-3230-BB32B65C1F7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25454B-6FC2-6164-0CEF-5DCDF7F5E2A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FAF9766-19EE-7E04-F035-FD532D24456E}"/>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3543363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46</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ECFD8-9A66-2FDF-E8F1-622607662DA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133C2A9-889C-4FA3-8C27-A1739BD1C46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149B80-963E-362B-E82D-648A3668B22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960FC79-31D3-3B21-F2AB-E8C150A389EA}"/>
              </a:ext>
            </a:extLst>
          </p:cNvPr>
          <p:cNvSpPr>
            <a:spLocks noGrp="1"/>
          </p:cNvSpPr>
          <p:nvPr>
            <p:ph type="sldNum" sz="quarter" idx="10"/>
          </p:nvPr>
        </p:nvSpPr>
        <p:spPr/>
        <p:txBody>
          <a:bodyPr/>
          <a:lstStyle/>
          <a:p>
            <a:fld id="{F4F633F3-5D0E-4770-8750-05DED033C41B}" type="slidenum">
              <a:rPr lang="zh-CN" altLang="en-US" smtClean="0"/>
              <a:t>48</a:t>
            </a:fld>
            <a:endParaRPr lang="zh-CN" altLang="en-US"/>
          </a:p>
        </p:txBody>
      </p:sp>
    </p:spTree>
    <p:extLst>
      <p:ext uri="{BB962C8B-B14F-4D97-AF65-F5344CB8AC3E}">
        <p14:creationId xmlns:p14="http://schemas.microsoft.com/office/powerpoint/2010/main" val="238778841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4.emf"/><Relationship Id="rId5" Type="http://schemas.openxmlformats.org/officeDocument/2006/relationships/package" Target="../embeddings/Microsoft_Visio_Drawing1.vsdx"/><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6.png"/><Relationship Id="rId7" Type="http://schemas.openxmlformats.org/officeDocument/2006/relationships/image" Target="../media/image49.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48.png"/><Relationship Id="rId5" Type="http://schemas.openxmlformats.org/officeDocument/2006/relationships/image" Target="../media/image470.png"/><Relationship Id="rId4" Type="http://schemas.openxmlformats.org/officeDocument/2006/relationships/image" Target="../media/image47.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53.png"/></Relationships>
</file>

<file path=ppt/slides/_rels/slide32.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3.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66.png"/></Relationships>
</file>

<file path=ppt/slides/_rels/slide35.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67.png"/><Relationship Id="rId7" Type="http://schemas.openxmlformats.org/officeDocument/2006/relationships/image" Target="../media/image7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36.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3.png"/><Relationship Id="rId3" Type="http://schemas.openxmlformats.org/officeDocument/2006/relationships/image" Target="../media/image73.png"/><Relationship Id="rId7" Type="http://schemas.openxmlformats.org/officeDocument/2006/relationships/image" Target="../media/image77.png"/><Relationship Id="rId12" Type="http://schemas.openxmlformats.org/officeDocument/2006/relationships/image" Target="../media/image82.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5" Type="http://schemas.openxmlformats.org/officeDocument/2006/relationships/image" Target="../media/image85.pn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png"/><Relationship Id="rId14" Type="http://schemas.openxmlformats.org/officeDocument/2006/relationships/image" Target="../media/image84.png"/></Relationships>
</file>

<file path=ppt/slides/_rels/slide37.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 Id="rId9" Type="http://schemas.openxmlformats.org/officeDocument/2006/relationships/image" Target="../media/image92.png"/></Relationships>
</file>

<file path=ppt/slides/_rels/slide38.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39.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98.emf"/></Relationships>
</file>

<file path=ppt/slides/_rels/slide41.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101.png"/><Relationship Id="rId4" Type="http://schemas.openxmlformats.org/officeDocument/2006/relationships/image" Target="../media/image100.png"/></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Visio_Drawing5.vsdx"/><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102.emf"/></Relationships>
</file>

<file path=ppt/slides/_rels/slide43.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4.xml"/><Relationship Id="rId1" Type="http://schemas.openxmlformats.org/officeDocument/2006/relationships/slideLayout" Target="../slideLayouts/slideLayout6.xml"/><Relationship Id="rId6" Type="http://schemas.openxmlformats.org/officeDocument/2006/relationships/image" Target="../media/image107.png"/><Relationship Id="rId5" Type="http://schemas.openxmlformats.org/officeDocument/2006/relationships/image" Target="../media/image106.png"/><Relationship Id="rId4" Type="http://schemas.openxmlformats.org/officeDocument/2006/relationships/image" Target="../media/image105.png"/></Relationships>
</file>

<file path=ppt/slides/_rels/slide45.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9.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49.xml"/><Relationship Id="rId1" Type="http://schemas.openxmlformats.org/officeDocument/2006/relationships/slideLayout" Target="../slideLayouts/slideLayout6.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png"/><Relationship Id="rId9" Type="http://schemas.openxmlformats.org/officeDocument/2006/relationships/image" Target="../media/image9.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130.png"/><Relationship Id="rId7" Type="http://schemas.openxmlformats.org/officeDocument/2006/relationships/image" Target="../media/image112.png"/><Relationship Id="rId2" Type="http://schemas.openxmlformats.org/officeDocument/2006/relationships/notesSlide" Target="../notesSlides/notesSlide51.xml"/><Relationship Id="rId1" Type="http://schemas.openxmlformats.org/officeDocument/2006/relationships/slideLayout" Target="../slideLayouts/slideLayout6.xml"/><Relationship Id="rId6" Type="http://schemas.openxmlformats.org/officeDocument/2006/relationships/image" Target="../media/image160.png"/><Relationship Id="rId5" Type="http://schemas.openxmlformats.org/officeDocument/2006/relationships/image" Target="../media/image111.png"/><Relationship Id="rId4" Type="http://schemas.openxmlformats.org/officeDocument/2006/relationships/image" Target="../media/image1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D9637A93-ED25-4D98-A05A-FF89A67572D1}"/>
              </a:ext>
            </a:extLst>
          </p:cNvPr>
          <p:cNvSpPr/>
          <p:nvPr/>
        </p:nvSpPr>
        <p:spPr>
          <a:xfrm>
            <a:off x="0" y="-1"/>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grpSp>
        <p:nvGrpSpPr>
          <p:cNvPr id="29" name="组合 28"/>
          <p:cNvGrpSpPr/>
          <p:nvPr/>
        </p:nvGrpSpPr>
        <p:grpSpPr>
          <a:xfrm>
            <a:off x="211282" y="-1950894"/>
            <a:ext cx="11617036" cy="10759787"/>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p>
        </p:txBody>
      </p:sp>
      <p:sp>
        <p:nvSpPr>
          <p:cNvPr id="3" name="文字方塊 2">
            <a:extLst>
              <a:ext uri="{FF2B5EF4-FFF2-40B4-BE49-F238E27FC236}">
                <a16:creationId xmlns:a16="http://schemas.microsoft.com/office/drawing/2014/main" id="{CB76C02D-F21D-E7F4-4943-917E40115E3F}"/>
              </a:ext>
            </a:extLst>
          </p:cNvPr>
          <p:cNvSpPr txBox="1"/>
          <p:nvPr/>
        </p:nvSpPr>
        <p:spPr>
          <a:xfrm>
            <a:off x="1024633" y="856537"/>
            <a:ext cx="4154311" cy="4247317"/>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dirty="0">
              <a:latin typeface="Times New Roman" panose="02020603050405020304" pitchFamily="18" charset="0"/>
              <a:cs typeface="Times New Roman" panose="02020603050405020304" pitchFamily="18" charset="0"/>
            </a:endParaRPr>
          </a:p>
        </p:txBody>
      </p:sp>
      <p:grpSp>
        <p:nvGrpSpPr>
          <p:cNvPr id="7" name="群組 6">
            <a:extLst>
              <a:ext uri="{FF2B5EF4-FFF2-40B4-BE49-F238E27FC236}">
                <a16:creationId xmlns:a16="http://schemas.microsoft.com/office/drawing/2014/main" id="{60612847-E59B-4E5E-9E89-6B3B5F262E19}"/>
              </a:ext>
            </a:extLst>
          </p:cNvPr>
          <p:cNvGrpSpPr/>
          <p:nvPr/>
        </p:nvGrpSpPr>
        <p:grpSpPr>
          <a:xfrm>
            <a:off x="4544122" y="392194"/>
            <a:ext cx="4937872" cy="6382319"/>
            <a:chOff x="4679464" y="31889"/>
            <a:chExt cx="6000750" cy="7609075"/>
          </a:xfrm>
        </p:grpSpPr>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625312246"/>
                </p:ext>
              </p:extLst>
            </p:nvPr>
          </p:nvGraphicFramePr>
          <p:xfrm>
            <a:off x="4679464" y="31889"/>
            <a:ext cx="4210050" cy="1781175"/>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0" name=""/>
                        <p:cNvPicPr/>
                        <p:nvPr/>
                      </p:nvPicPr>
                      <p:blipFill>
                        <a:blip r:embed="rId4"/>
                        <a:stretch>
                          <a:fillRect/>
                        </a:stretch>
                      </p:blipFill>
                      <p:spPr>
                        <a:xfrm>
                          <a:off x="4679464" y="31889"/>
                          <a:ext cx="4210050" cy="1781175"/>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679464" y="2060015"/>
            <a:ext cx="6000750" cy="2667000"/>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4679464" y="2060015"/>
                          <a:ext cx="6000750" cy="2667000"/>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998171791"/>
                </p:ext>
              </p:extLst>
            </p:nvPr>
          </p:nvGraphicFramePr>
          <p:xfrm>
            <a:off x="4679464" y="4973964"/>
            <a:ext cx="5010150" cy="2667000"/>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0" name=""/>
                        <p:cNvPicPr/>
                        <p:nvPr/>
                      </p:nvPicPr>
                      <p:blipFill>
                        <a:blip r:embed="rId8"/>
                        <a:stretch>
                          <a:fillRect/>
                        </a:stretch>
                      </p:blipFill>
                      <p:spPr>
                        <a:xfrm>
                          <a:off x="4679464" y="4973964"/>
                          <a:ext cx="5010150" cy="2667000"/>
                        </a:xfrm>
                        <a:prstGeom prst="rect">
                          <a:avLst/>
                        </a:prstGeom>
                      </p:spPr>
                    </p:pic>
                  </p:oleObj>
                </mc:Fallback>
              </mc:AlternateContent>
            </a:graphicData>
          </a:graphic>
        </p:graphicFrame>
      </p:grpSp>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13</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15</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文字方塊 1">
            <a:extLst>
              <a:ext uri="{FF2B5EF4-FFF2-40B4-BE49-F238E27FC236}">
                <a16:creationId xmlns:a16="http://schemas.microsoft.com/office/drawing/2014/main" id="{A67A8E73-9930-F714-4DFB-56201123CC5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文字方塊 1">
            <a:extLst>
              <a:ext uri="{FF2B5EF4-FFF2-40B4-BE49-F238E27FC236}">
                <a16:creationId xmlns:a16="http://schemas.microsoft.com/office/drawing/2014/main" id="{00B845E5-0198-0BD0-C493-9D20C988C8F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3" name="文字方塊 2">
            <a:extLst>
              <a:ext uri="{FF2B5EF4-FFF2-40B4-BE49-F238E27FC236}">
                <a16:creationId xmlns:a16="http://schemas.microsoft.com/office/drawing/2014/main" id="{A7787B72-2FAA-C2B9-AC9B-C3C2FDA686E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18</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9BCD660E-6E8D-4B7E-B81C-E3349804A513}"/>
              </a:ext>
            </a:extLst>
          </p:cNvPr>
          <p:cNvSpPr/>
          <p:nvPr/>
        </p:nvSpPr>
        <p:spPr>
          <a:xfrm>
            <a:off x="0" y="0"/>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3278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5" grpId="0"/>
      <p:bldP spid="19" grpId="0"/>
      <p:bldP spid="33" grpId="0"/>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文字方塊 1">
            <a:extLst>
              <a:ext uri="{FF2B5EF4-FFF2-40B4-BE49-F238E27FC236}">
                <a16:creationId xmlns:a16="http://schemas.microsoft.com/office/drawing/2014/main" id="{8A791B68-0DB8-7526-4899-FE3F788BBBB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文字方塊 1">
            <a:extLst>
              <a:ext uri="{FF2B5EF4-FFF2-40B4-BE49-F238E27FC236}">
                <a16:creationId xmlns:a16="http://schemas.microsoft.com/office/drawing/2014/main" id="{7D13BEDD-C9C9-EE57-AE3E-FB9D3992A8E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C6BB7-ADAD-B276-BA7E-8C55F3958423}"/>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D8B7EDF-2435-90A8-0F62-43C2F1496C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33D5A8D3-796E-1021-FE25-D320BC332B5A}"/>
              </a:ext>
            </a:extLst>
          </p:cNvPr>
          <p:cNvSpPr txBox="1"/>
          <p:nvPr/>
        </p:nvSpPr>
        <p:spPr>
          <a:xfrm>
            <a:off x="3815254" y="2942149"/>
            <a:ext cx="7937513" cy="1323439"/>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ED058A53-AE0B-C0B8-41C2-3502D380578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842E6986-6792-D623-A380-374333978BE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A5F4C4F8-00D7-8F2E-3FEB-85C480407C0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8A40E0D9-78D3-E1CF-2393-28F1209D010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39A7785-ED22-E903-2FCF-60E3F755CD2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69984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p>
        </p:txBody>
      </p:sp>
      <p:graphicFrame>
        <p:nvGraphicFramePr>
          <p:cNvPr id="4" name="物件 3">
            <a:extLst>
              <a:ext uri="{FF2B5EF4-FFF2-40B4-BE49-F238E27FC236}">
                <a16:creationId xmlns:a16="http://schemas.microsoft.com/office/drawing/2014/main" id="{647B53C6-D434-4F12-BFC9-6253C9126CFD}"/>
              </a:ext>
            </a:extLst>
          </p:cNvPr>
          <p:cNvGraphicFramePr>
            <a:graphicFrameLocks noChangeAspect="1"/>
          </p:cNvGraphicFramePr>
          <p:nvPr>
            <p:extLst>
              <p:ext uri="{D42A27DB-BD31-4B8C-83A1-F6EECF244321}">
                <p14:modId xmlns:p14="http://schemas.microsoft.com/office/powerpoint/2010/main" val="1235205585"/>
              </p:ext>
            </p:extLst>
          </p:nvPr>
        </p:nvGraphicFramePr>
        <p:xfrm>
          <a:off x="1722588" y="719931"/>
          <a:ext cx="7196137" cy="5418137"/>
        </p:xfrm>
        <a:graphic>
          <a:graphicData uri="http://schemas.openxmlformats.org/presentationml/2006/ole">
            <mc:AlternateContent xmlns:mc="http://schemas.openxmlformats.org/markup-compatibility/2006">
              <mc:Choice xmlns:v="urn:schemas-microsoft-com:vml" Requires="v">
                <p:oleObj name="Visio" r:id="rId3" imgW="9601026" imgH="7229398" progId="Visio.Drawing.15">
                  <p:embed/>
                </p:oleObj>
              </mc:Choice>
              <mc:Fallback>
                <p:oleObj name="Visio" r:id="rId3" imgW="9601026" imgH="7229398" progId="Visio.Drawing.15">
                  <p:embed/>
                  <p:pic>
                    <p:nvPicPr>
                      <p:cNvPr id="0" name=""/>
                      <p:cNvPicPr/>
                      <p:nvPr/>
                    </p:nvPicPr>
                    <p:blipFill>
                      <a:blip r:embed="rId4"/>
                      <a:stretch>
                        <a:fillRect/>
                      </a:stretch>
                    </p:blipFill>
                    <p:spPr>
                      <a:xfrm>
                        <a:off x="1722588" y="719931"/>
                        <a:ext cx="7196137" cy="5418137"/>
                      </a:xfrm>
                      <a:prstGeom prst="rect">
                        <a:avLst/>
                      </a:prstGeom>
                    </p:spPr>
                  </p:pic>
                </p:oleObj>
              </mc:Fallback>
            </mc:AlternateContent>
          </a:graphicData>
        </a:graphic>
      </p:graphicFrame>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DBCF1DD-5A6A-76E7-D5D3-39027E842DA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F52F905-A2FB-FB6B-7969-1CF12C7449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p>
        </p:txBody>
      </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2926601-9E58-C5B4-F54D-C42CCF8A740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ED37C70-E979-35CF-4EB3-67F08C1D67B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p>
        </p:txBody>
      </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4E73384-6F04-9354-A1AC-AC483E0F166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0C1ED2B-F56A-08A9-1545-6E25F8D2789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p>
        </p:txBody>
      </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35FB925-7805-E164-B858-B8D861DAE4D6}"/>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9E33DDC-BABA-E2CC-8920-31DE7CE3FC9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p>
        </p:txBody>
      </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2103377-FBBA-AD70-9266-831A2992777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44D8DAD-1A59-DB2E-780B-9830EA0D2AE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p>
        </p:txBody>
      </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A6D2E55-9379-6C4B-34BA-4EDBAA3EB3C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8758A2B-0A23-49C4-A1A7-79EB3E792CE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p>
        </p:txBody>
      </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6F0DC54-CCAF-9455-F31D-4FA8BB47C9F2}"/>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C896EFE-E5A6-B7F0-97D1-0B8FE7634AA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35</a:t>
            </a:r>
          </a:p>
        </p:txBody>
      </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EA808B4-5E63-F37A-183B-B6630E4AD86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55E0220-15F9-03B9-7F27-1A3CF0F09F2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p>
        </p:txBody>
      </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45B11D11-B5E9-66F4-F1FA-C8D7622A95E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2275349-0543-C548-F713-7957A1B5D83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p>
        </p:txBody>
      </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8ACA12B-7102-9CE2-98CE-A0C7604BFD4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71ACAAD-F6DC-6F11-BF40-B930C36CFA0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p>
        </p:txBody>
      </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E0EDB92-2CFE-4C98-FAF9-1EF5A845DE1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9DDB0E7-0424-E29F-EB20-ECF19CFF4C0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p>
        </p:txBody>
      </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name="Visio" r:id="rId3" imgW="12763428" imgH="5295720" progId="Visio.Drawing.15">
                  <p:embed/>
                </p:oleObj>
              </mc:Choice>
              <mc:Fallback>
                <p:oleObj name="Visio" r:id="rId3" imgW="12763428" imgH="5295720" progId="Visio.Drawing.15">
                  <p:embed/>
                  <p:pic>
                    <p:nvPicPr>
                      <p:cNvPr id="0" name=""/>
                      <p:cNvPicPr/>
                      <p:nvPr/>
                    </p:nvPicPr>
                    <p:blipFill>
                      <a:blip r:embed="rId4"/>
                      <a:stretch>
                        <a:fillRect/>
                      </a:stretch>
                    </p:blipFill>
                    <p:spPr>
                      <a:xfrm>
                        <a:off x="1403350" y="1322388"/>
                        <a:ext cx="9048750" cy="3754437"/>
                      </a:xfrm>
                      <a:prstGeom prst="rect">
                        <a:avLst/>
                      </a:prstGeom>
                    </p:spPr>
                  </p:pic>
                </p:oleObj>
              </mc:Fallback>
            </mc:AlternateContent>
          </a:graphicData>
        </a:graphic>
      </p:graphicFrame>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D0C7BF65-5FB8-5886-6B5A-8F31F269264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308903AC-A831-88D3-353B-93800BB8510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41</a:t>
            </a:r>
          </a:p>
        </p:txBody>
      </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167313" cy="400110"/>
            <a:chOff x="568442" y="319364"/>
            <a:chExt cx="2167313"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06979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4" name="物件 3">
            <a:extLst>
              <a:ext uri="{FF2B5EF4-FFF2-40B4-BE49-F238E27FC236}">
                <a16:creationId xmlns:a16="http://schemas.microsoft.com/office/drawing/2014/main" id="{5E6D913F-E356-4013-B80F-48AE64A3F7DA}"/>
              </a:ext>
            </a:extLst>
          </p:cNvPr>
          <p:cNvGraphicFramePr>
            <a:graphicFrameLocks noChangeAspect="1"/>
          </p:cNvGraphicFramePr>
          <p:nvPr>
            <p:extLst>
              <p:ext uri="{D42A27DB-BD31-4B8C-83A1-F6EECF244321}">
                <p14:modId xmlns:p14="http://schemas.microsoft.com/office/powerpoint/2010/main" val="2424316532"/>
              </p:ext>
            </p:extLst>
          </p:nvPr>
        </p:nvGraphicFramePr>
        <p:xfrm>
          <a:off x="336961" y="2149662"/>
          <a:ext cx="11307988" cy="3046282"/>
        </p:xfrm>
        <a:graphic>
          <a:graphicData uri="http://schemas.openxmlformats.org/presentationml/2006/ole">
            <mc:AlternateContent xmlns:mc="http://schemas.openxmlformats.org/markup-compatibility/2006">
              <mc:Choice xmlns:v="urn:schemas-microsoft-com:vml" Requires="v">
                <p:oleObj name="Visio" r:id="rId3" imgW="9086742" imgH="2448028" progId="Visio.Drawing.15">
                  <p:embed/>
                </p:oleObj>
              </mc:Choice>
              <mc:Fallback>
                <p:oleObj name="Visio" r:id="rId3" imgW="9086742" imgH="2448028" progId="Visio.Drawing.15">
                  <p:embed/>
                  <p:pic>
                    <p:nvPicPr>
                      <p:cNvPr id="0" name=""/>
                      <p:cNvPicPr/>
                      <p:nvPr/>
                    </p:nvPicPr>
                    <p:blipFill>
                      <a:blip r:embed="rId4"/>
                      <a:stretch>
                        <a:fillRect/>
                      </a:stretch>
                    </p:blipFill>
                    <p:spPr>
                      <a:xfrm>
                        <a:off x="336961" y="2149662"/>
                        <a:ext cx="11307988" cy="3046282"/>
                      </a:xfrm>
                      <a:prstGeom prst="rect">
                        <a:avLst/>
                      </a:prstGeom>
                    </p:spPr>
                  </p:pic>
                </p:oleObj>
              </mc:Fallback>
            </mc:AlternateContent>
          </a:graphicData>
        </a:graphic>
      </p:graphicFrame>
    </p:spTree>
    <p:extLst>
      <p:ext uri="{BB962C8B-B14F-4D97-AF65-F5344CB8AC3E}">
        <p14:creationId xmlns:p14="http://schemas.microsoft.com/office/powerpoint/2010/main" val="10819709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1BC34A-7025-061B-43A4-63536AD4AD9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2F3BC55-0058-6106-F907-2DAB2763130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9B53B0BD-BDA9-5E09-DE03-F28B8B367510}"/>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940CB48E-9172-CB0A-F11B-8643CD7BBAF7}"/>
                </a:ext>
              </a:extLst>
            </p:cNvPr>
            <p:cNvSpPr txBox="1"/>
            <p:nvPr/>
          </p:nvSpPr>
          <p:spPr>
            <a:xfrm>
              <a:off x="665958" y="319364"/>
              <a:ext cx="134043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767186-2A3B-0051-097B-48F4E5BBC6F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ECBA6206-5DEB-6EA0-4AF6-B0623A38DF4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5" name="圖片 4">
            <a:extLst>
              <a:ext uri="{FF2B5EF4-FFF2-40B4-BE49-F238E27FC236}">
                <a16:creationId xmlns:a16="http://schemas.microsoft.com/office/drawing/2014/main" id="{597DA3F9-31B9-AADF-0AF9-89E38B427E83}"/>
              </a:ext>
            </a:extLst>
          </p:cNvPr>
          <p:cNvPicPr>
            <a:picLocks noChangeAspect="1"/>
          </p:cNvPicPr>
          <p:nvPr/>
        </p:nvPicPr>
        <p:blipFill>
          <a:blip r:embed="rId3"/>
          <a:stretch>
            <a:fillRect/>
          </a:stretch>
        </p:blipFill>
        <p:spPr>
          <a:xfrm>
            <a:off x="568442" y="1839479"/>
            <a:ext cx="10682868" cy="3179041"/>
          </a:xfrm>
          <a:prstGeom prst="rect">
            <a:avLst/>
          </a:prstGeom>
        </p:spPr>
      </p:pic>
    </p:spTree>
    <p:extLst>
      <p:ext uri="{BB962C8B-B14F-4D97-AF65-F5344CB8AC3E}">
        <p14:creationId xmlns:p14="http://schemas.microsoft.com/office/powerpoint/2010/main" val="15990006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04DC2-4CAA-82AE-64F4-DABB5B7EED6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2A248D7-6B59-F8C2-66FF-F59C3870B890}"/>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78FBA194-BE73-4232-04AF-6C9255A646E8}"/>
              </a:ext>
            </a:extLst>
          </p:cNvPr>
          <p:cNvGrpSpPr/>
          <p:nvPr/>
        </p:nvGrpSpPr>
        <p:grpSpPr>
          <a:xfrm>
            <a:off x="568443" y="319365"/>
            <a:ext cx="1251999" cy="400110"/>
            <a:chOff x="568442" y="319364"/>
            <a:chExt cx="1251999" cy="400111"/>
          </a:xfrm>
        </p:grpSpPr>
        <p:sp>
          <p:nvSpPr>
            <p:cNvPr id="55" name="文本框 23">
              <a:extLst>
                <a:ext uri="{FF2B5EF4-FFF2-40B4-BE49-F238E27FC236}">
                  <a16:creationId xmlns:a16="http://schemas.microsoft.com/office/drawing/2014/main" id="{127C3C32-D29E-EFB5-DD99-63AFFCC00BCD}"/>
                </a:ext>
              </a:extLst>
            </p:cNvPr>
            <p:cNvSpPr txBox="1"/>
            <p:nvPr/>
          </p:nvSpPr>
          <p:spPr>
            <a:xfrm>
              <a:off x="665958" y="319364"/>
              <a:ext cx="1154483"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27E114-A86D-0F11-B3A0-9E8D5724CE1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2DD07EE1-8E94-36F2-E2EF-F59E8D3BA25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5" name="圖片 4">
            <a:extLst>
              <a:ext uri="{FF2B5EF4-FFF2-40B4-BE49-F238E27FC236}">
                <a16:creationId xmlns:a16="http://schemas.microsoft.com/office/drawing/2014/main" id="{3DA1203D-8E87-84CF-ACB3-1B1A2816EBD1}"/>
              </a:ext>
            </a:extLst>
          </p:cNvPr>
          <p:cNvPicPr>
            <a:picLocks noChangeAspect="1"/>
          </p:cNvPicPr>
          <p:nvPr/>
        </p:nvPicPr>
        <p:blipFill>
          <a:blip r:embed="rId3"/>
          <a:stretch>
            <a:fillRect/>
          </a:stretch>
        </p:blipFill>
        <p:spPr>
          <a:xfrm>
            <a:off x="568442" y="742912"/>
            <a:ext cx="6655879" cy="2561569"/>
          </a:xfrm>
          <a:prstGeom prst="rect">
            <a:avLst/>
          </a:prstGeom>
        </p:spPr>
      </p:pic>
      <p:pic>
        <p:nvPicPr>
          <p:cNvPr id="7" name="圖片 6">
            <a:extLst>
              <a:ext uri="{FF2B5EF4-FFF2-40B4-BE49-F238E27FC236}">
                <a16:creationId xmlns:a16="http://schemas.microsoft.com/office/drawing/2014/main" id="{6FA094A8-42B3-15AC-50D8-1DFA5BA47022}"/>
              </a:ext>
            </a:extLst>
          </p:cNvPr>
          <p:cNvPicPr>
            <a:picLocks noChangeAspect="1"/>
          </p:cNvPicPr>
          <p:nvPr/>
        </p:nvPicPr>
        <p:blipFill>
          <a:blip r:embed="rId4"/>
          <a:stretch>
            <a:fillRect/>
          </a:stretch>
        </p:blipFill>
        <p:spPr>
          <a:xfrm>
            <a:off x="665959" y="3327918"/>
            <a:ext cx="6655879" cy="3335020"/>
          </a:xfrm>
          <a:prstGeom prst="rect">
            <a:avLst/>
          </a:prstGeom>
        </p:spPr>
      </p:pic>
      <p:pic>
        <p:nvPicPr>
          <p:cNvPr id="9" name="圖片 8">
            <a:extLst>
              <a:ext uri="{FF2B5EF4-FFF2-40B4-BE49-F238E27FC236}">
                <a16:creationId xmlns:a16="http://schemas.microsoft.com/office/drawing/2014/main" id="{1799898C-B70B-6637-3C22-3DC14E2C365B}"/>
              </a:ext>
            </a:extLst>
          </p:cNvPr>
          <p:cNvPicPr>
            <a:picLocks noChangeAspect="1"/>
          </p:cNvPicPr>
          <p:nvPr/>
        </p:nvPicPr>
        <p:blipFill>
          <a:blip r:embed="rId5"/>
          <a:stretch>
            <a:fillRect/>
          </a:stretch>
        </p:blipFill>
        <p:spPr>
          <a:xfrm>
            <a:off x="5134909" y="683300"/>
            <a:ext cx="6488649" cy="2355662"/>
          </a:xfrm>
          <a:prstGeom prst="rect">
            <a:avLst/>
          </a:prstGeom>
        </p:spPr>
      </p:pic>
      <p:pic>
        <p:nvPicPr>
          <p:cNvPr id="12" name="圖片 11">
            <a:extLst>
              <a:ext uri="{FF2B5EF4-FFF2-40B4-BE49-F238E27FC236}">
                <a16:creationId xmlns:a16="http://schemas.microsoft.com/office/drawing/2014/main" id="{C6615D9C-924D-E0AB-5BBA-16466040A8BC}"/>
              </a:ext>
            </a:extLst>
          </p:cNvPr>
          <p:cNvPicPr>
            <a:picLocks noChangeAspect="1"/>
          </p:cNvPicPr>
          <p:nvPr/>
        </p:nvPicPr>
        <p:blipFill>
          <a:blip r:embed="rId6"/>
          <a:stretch>
            <a:fillRect/>
          </a:stretch>
        </p:blipFill>
        <p:spPr>
          <a:xfrm>
            <a:off x="5221649" y="3023115"/>
            <a:ext cx="6128990" cy="2561569"/>
          </a:xfrm>
          <a:prstGeom prst="rect">
            <a:avLst/>
          </a:prstGeom>
        </p:spPr>
      </p:pic>
    </p:spTree>
    <p:extLst>
      <p:ext uri="{BB962C8B-B14F-4D97-AF65-F5344CB8AC3E}">
        <p14:creationId xmlns:p14="http://schemas.microsoft.com/office/powerpoint/2010/main" val="12884698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3B7911-9DA2-290C-BD10-714AC999C782}"/>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39AAE81-A438-A68B-4CED-6FAA965C0F1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CDAB331D-E946-E1CC-01CF-9F1218FB99AD}"/>
              </a:ext>
            </a:extLst>
          </p:cNvPr>
          <p:cNvGrpSpPr/>
          <p:nvPr/>
        </p:nvGrpSpPr>
        <p:grpSpPr>
          <a:xfrm>
            <a:off x="568443" y="319365"/>
            <a:ext cx="1138186" cy="400110"/>
            <a:chOff x="568442" y="319364"/>
            <a:chExt cx="1138186" cy="400111"/>
          </a:xfrm>
        </p:grpSpPr>
        <p:sp>
          <p:nvSpPr>
            <p:cNvPr id="55" name="文本框 23">
              <a:extLst>
                <a:ext uri="{FF2B5EF4-FFF2-40B4-BE49-F238E27FC236}">
                  <a16:creationId xmlns:a16="http://schemas.microsoft.com/office/drawing/2014/main" id="{88B28155-4A2D-A80A-19CA-6C310B98A7D9}"/>
                </a:ext>
              </a:extLst>
            </p:cNvPr>
            <p:cNvSpPr txBox="1"/>
            <p:nvPr/>
          </p:nvSpPr>
          <p:spPr>
            <a:xfrm>
              <a:off x="665958" y="319364"/>
              <a:ext cx="1040670"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KeyGen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F112794-CF86-1B53-208A-AAE29FC6527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60405B8-E540-E2BC-B1D0-A1F652F6F4D3}"/>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pic>
        <p:nvPicPr>
          <p:cNvPr id="14" name="圖片 13">
            <a:extLst>
              <a:ext uri="{FF2B5EF4-FFF2-40B4-BE49-F238E27FC236}">
                <a16:creationId xmlns:a16="http://schemas.microsoft.com/office/drawing/2014/main" id="{2EA3ED44-2F40-00C6-0BB3-1E539F7BF40B}"/>
              </a:ext>
            </a:extLst>
          </p:cNvPr>
          <p:cNvPicPr>
            <a:picLocks noChangeAspect="1"/>
          </p:cNvPicPr>
          <p:nvPr/>
        </p:nvPicPr>
        <p:blipFill>
          <a:blip r:embed="rId3"/>
          <a:stretch>
            <a:fillRect/>
          </a:stretch>
        </p:blipFill>
        <p:spPr>
          <a:xfrm>
            <a:off x="568442" y="1899745"/>
            <a:ext cx="11050859" cy="2577385"/>
          </a:xfrm>
          <a:prstGeom prst="rect">
            <a:avLst/>
          </a:prstGeom>
        </p:spPr>
      </p:pic>
    </p:spTree>
    <p:extLst>
      <p:ext uri="{BB962C8B-B14F-4D97-AF65-F5344CB8AC3E}">
        <p14:creationId xmlns:p14="http://schemas.microsoft.com/office/powerpoint/2010/main" val="30631381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A5E0765-D2D7-D887-A250-08E1EF4639E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6F4B7A7-6733-2937-16F2-0A86721B97B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43</a:t>
            </a:r>
          </a:p>
        </p:txBody>
      </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175223421"/>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00823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233A8C-4845-91BE-CDC2-D5AC0098DAB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79E767C8-E4D8-6F52-2120-691014DB46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14CDE4C5-6B77-0D2B-7BDD-27F761A298EC}"/>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D43A301D-8281-60A0-CF2F-14230E958BB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3EC6A57-3ADA-5FB8-F638-56D44FAF76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E1FB9B6-6DA8-E24F-FD74-750C5BC7EAB8}"/>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A33F2080-71D4-D584-1AF1-A0AF9D33B491}"/>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11F717A-595D-EF89-DC08-B339AE1D00B9}"/>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6463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en-US" altLang="zh-TW" dirty="0"/>
              <a:t>D</a:t>
            </a: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9900841" cy="5632311"/>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a:t>
            </a: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K. Denisse Ortega L.,</a:t>
            </a:r>
            <a:r>
              <a:rPr lang="en-US" altLang="zh-TW" dirty="0">
                <a:solidFill>
                  <a:srgbClr val="FF0000"/>
                </a:solidFill>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and Luis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a:t>
            </a:r>
            <a:r>
              <a:rPr lang="nn-NO" altLang="zh-TW" dirty="0">
                <a:latin typeface="Times New Roman" panose="02020603050405020304" pitchFamily="18" charset="0"/>
                <a:cs typeface="Times New Roman" panose="02020603050405020304" pitchFamily="18" charset="0"/>
              </a:rPr>
              <a:t>, New York, NY, USA, Dec. 2021, </a:t>
            </a:r>
            <a:r>
              <a:rPr lang="en-US" altLang="zh-TW" dirty="0">
                <a:latin typeface="Times New Roman" panose="02020603050405020304" pitchFamily="18" charset="0"/>
                <a:cs typeface="Times New Roman" panose="02020603050405020304" pitchFamily="18" charset="0"/>
              </a:rPr>
              <a:t>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a:t>
            </a:r>
            <a:r>
              <a:rPr lang="en-US" altLang="zh-TW" dirty="0">
                <a:latin typeface="Times New Roman" panose="02020603050405020304" pitchFamily="18" charset="0"/>
                <a:cs typeface="Times New Roman" panose="02020603050405020304" pitchFamily="18" charset="0"/>
              </a:rPr>
              <a:t>vol.</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12, pp. 34918–34930, Feb.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8439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1723"/>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
            </a:r>
            <a:endParaRPr lang="zh-CN" altLang="en-US" dirty="0"/>
          </a:p>
        </p:txBody>
      </p:sp>
      <p:grpSp>
        <p:nvGrpSpPr>
          <p:cNvPr id="54" name="组合 53"/>
          <p:cNvGrpSpPr/>
          <p:nvPr/>
        </p:nvGrpSpPr>
        <p:grpSpPr>
          <a:xfrm>
            <a:off x="568443" y="319365"/>
            <a:ext cx="2770299" cy="400110"/>
            <a:chOff x="568442" y="319364"/>
            <a:chExt cx="2770299" cy="400111"/>
          </a:xfrm>
        </p:grpSpPr>
        <p:sp>
          <p:nvSpPr>
            <p:cNvPr id="55" name="文本框 23"/>
            <p:cNvSpPr txBox="1"/>
            <p:nvPr/>
          </p:nvSpPr>
          <p:spPr>
            <a:xfrm>
              <a:off x="665958" y="319364"/>
              <a:ext cx="267278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86025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07</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1</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832624"/>
            <a:ext cx="7937513" cy="707886"/>
          </a:xfrm>
          <a:prstGeom prst="rect">
            <a:avLst/>
          </a:prstGeom>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Algorithms</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16415</TotalTime>
  <Words>4410</Words>
  <Application>Microsoft Office PowerPoint</Application>
  <PresentationFormat>寬螢幕</PresentationFormat>
  <Paragraphs>1840</Paragraphs>
  <Slides>51</Slides>
  <Notes>51</Notes>
  <HiddenSlides>2</HiddenSlides>
  <MMClips>0</MMClips>
  <ScaleCrop>false</ScaleCrop>
  <HeadingPairs>
    <vt:vector size="8" baseType="variant">
      <vt:variant>
        <vt:lpstr>使用字型</vt:lpstr>
      </vt:variant>
      <vt:variant>
        <vt:i4>8</vt:i4>
      </vt:variant>
      <vt:variant>
        <vt:lpstr>佈景主題</vt:lpstr>
      </vt:variant>
      <vt:variant>
        <vt:i4>1</vt:i4>
      </vt:variant>
      <vt:variant>
        <vt:lpstr>內嵌 OLE 伺服程式</vt:lpstr>
      </vt:variant>
      <vt:variant>
        <vt:i4>1</vt:i4>
      </vt:variant>
      <vt:variant>
        <vt:lpstr>投影片標題</vt:lpstr>
      </vt:variant>
      <vt:variant>
        <vt:i4>51</vt:i4>
      </vt:variant>
    </vt:vector>
  </HeadingPairs>
  <TitlesOfParts>
    <vt:vector size="61" baseType="lpstr">
      <vt:lpstr>微软雅黑</vt:lpstr>
      <vt:lpstr>汉仪丫丫体简</vt:lpstr>
      <vt:lpstr>微軟正黑體</vt:lpstr>
      <vt:lpstr>Arial</vt:lpstr>
      <vt:lpstr>Calibri</vt:lpstr>
      <vt:lpstr>Cambria Math</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222</cp:revision>
  <dcterms:created xsi:type="dcterms:W3CDTF">2015-05-05T08:02:14Z</dcterms:created>
  <dcterms:modified xsi:type="dcterms:W3CDTF">2024-12-06T16:26:30Z</dcterms:modified>
</cp:coreProperties>
</file>

<file path=docProps/thumbnail.jpeg>
</file>